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6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AutoShape 4" descr="https://lesnoeamursk.ucoz.ru/Foto/1/9maya/objavlenie_poslednego_zvonka.jpg"/>
          <p:cNvSpPr>
            <a:spLocks noChangeAspect="1" noChangeArrowheads="1"/>
          </p:cNvSpPr>
          <p:nvPr/>
        </p:nvSpPr>
        <p:spPr bwMode="auto">
          <a:xfrm>
            <a:off x="207434" y="-102394"/>
            <a:ext cx="397933" cy="2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9" descr="http://schoolvso.narod.ru/News/2015_05_22/22may.jpg"/>
          <p:cNvSpPr>
            <a:spLocks noChangeAspect="1" noChangeArrowheads="1"/>
          </p:cNvSpPr>
          <p:nvPr/>
        </p:nvSpPr>
        <p:spPr bwMode="auto">
          <a:xfrm>
            <a:off x="410634" y="11906"/>
            <a:ext cx="397933" cy="22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https://www.trendsmap.com/ipx/https:/pbs.twimg.com/media/Dd9UCiAUQAAXD2F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5" descr="https://cloud.prezentacii.org/19/06/21171/images/screen4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96"/>
            <a:ext cx="9170494" cy="687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вал 9"/>
          <p:cNvSpPr/>
          <p:nvPr/>
        </p:nvSpPr>
        <p:spPr>
          <a:xfrm>
            <a:off x="240639" y="2348880"/>
            <a:ext cx="5411482" cy="172819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anose="03010101010201010101" pitchFamily="66" charset="0"/>
              </a:rPr>
              <a:t>ОН – ЛАЙН </a:t>
            </a:r>
          </a:p>
          <a:p>
            <a:pPr algn="ctr"/>
            <a:r>
              <a:rPr lang="ru-RU" sz="32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anose="03010101010201010101" pitchFamily="66" charset="0"/>
              </a:rPr>
              <a:t>«</a:t>
            </a:r>
            <a:r>
              <a:rPr lang="ru-RU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anose="03010101010201010101" pitchFamily="66" charset="0"/>
              </a:rPr>
              <a:t>ПОСЛЕДНИЙ</a:t>
            </a:r>
            <a:r>
              <a:rPr lang="ru-RU" sz="32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anose="03010101010201010101" pitchFamily="66" charset="0"/>
              </a:rPr>
              <a:t>  </a:t>
            </a:r>
            <a:r>
              <a:rPr lang="ru-RU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anose="03010101010201010101" pitchFamily="66" charset="0"/>
              </a:rPr>
              <a:t>ЗВОНОК</a:t>
            </a:r>
            <a:r>
              <a:rPr lang="ru-RU" sz="32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anose="03010101010201010101" pitchFamily="66" charset="0"/>
              </a:rPr>
              <a:t> – </a:t>
            </a:r>
            <a:r>
              <a:rPr lang="ru-RU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anose="03010101010201010101" pitchFamily="66" charset="0"/>
              </a:rPr>
              <a:t>2020</a:t>
            </a:r>
            <a:r>
              <a:rPr lang="ru-RU" sz="32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anose="03010101010201010101" pitchFamily="66" charset="0"/>
              </a:rPr>
              <a:t>»</a:t>
            </a:r>
            <a:endParaRPr lang="ru-RU" sz="3200" b="1" cap="all" dirty="0">
              <a:ln/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Monotype Corsiva" panose="03010101010201010101" pitchFamily="66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8566" y="121444"/>
            <a:ext cx="7579857" cy="55344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anose="02030600000101010101" pitchFamily="18" charset="-127"/>
                <a:ea typeface="Batang" panose="02030600000101010101" pitchFamily="18" charset="-127"/>
              </a:rPr>
              <a:t>«Средняя общеобразовательная школа №53»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86864">
            <a:off x="4531155" y="2874184"/>
            <a:ext cx="773186" cy="67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33940">
            <a:off x="609285" y="2743869"/>
            <a:ext cx="98742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Овал 12"/>
          <p:cNvSpPr/>
          <p:nvPr/>
        </p:nvSpPr>
        <p:spPr>
          <a:xfrm>
            <a:off x="755576" y="4653136"/>
            <a:ext cx="4392488" cy="136815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ДЛЯ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11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КЛАССОВ -   В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10.00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</a:p>
          <a:p>
            <a:pPr algn="ctr"/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ДЛЯ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КЛАССОВ –  В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12.00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</a:p>
          <a:p>
            <a:pPr algn="ctr"/>
            <a:endParaRPr lang="ru-RU" dirty="0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98" y="4941168"/>
            <a:ext cx="820132" cy="83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669" y="5085184"/>
            <a:ext cx="576379" cy="547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Лента лицом вверх 14"/>
          <p:cNvSpPr/>
          <p:nvPr/>
        </p:nvSpPr>
        <p:spPr>
          <a:xfrm>
            <a:off x="154252" y="836712"/>
            <a:ext cx="3015977" cy="1152128"/>
          </a:xfrm>
          <a:prstGeom prst="ribbon2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30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МАЯ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51" name="Picture 2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2" t="29203" r="22925" b="16529"/>
          <a:stretch/>
        </p:blipFill>
        <p:spPr bwMode="auto">
          <a:xfrm>
            <a:off x="541342" y="1074564"/>
            <a:ext cx="608489" cy="67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8739">
            <a:off x="2097566" y="1074638"/>
            <a:ext cx="6096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8606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34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2020-05-25T10:52:25Z</dcterms:created>
  <dcterms:modified xsi:type="dcterms:W3CDTF">2020-05-28T13:22:10Z</dcterms:modified>
</cp:coreProperties>
</file>